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8548A-6287-EB45-B4B1-279259DFF25E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89809-EDAF-8548-B8E9-C670523A3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21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CB76F-8D6E-3540-92B7-B361C279DD85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44845-ACB1-A947-B39A-23726913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4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40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BDB8-6600-594F-9FA7-128691DD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26BF4-B087-D944-A9E3-388A5361D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D1154-D259-E54C-863A-11E8E26CC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CC764-A5A1-3046-9DF7-D1123ED1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3EBBD-8E18-3749-A546-667B2FFE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95997-C94E-6848-966F-A48653A3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9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BA73-7E39-994E-873B-0435045B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AD4990-EF1C-1246-AD5E-4D6130282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C3E9A-E768-D44C-BD7A-FBD2A63BF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40EA8-AE4C-B441-ACF8-4B9CF75F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561A6-DE8F-5845-A890-08B9ADC0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4F3C9-AC3D-E545-BBB7-9C3FCDD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6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89E9E-F8BE-5A4F-A1FC-21F4EC83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08B69-575A-3943-813F-9E250DD21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5C5D5-8A9C-4341-87C3-FB099EE1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21E85-0401-A347-B80A-4664F61F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B0100-7D34-A14D-B02F-50BBA353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AA1904-BC01-CA46-A618-8A8BC58D4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7BB4D-6278-4C48-9F58-2656ECFDC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BDF9-8634-E44F-8B5D-19A2D3B0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1E777-5E17-DF49-98FE-DCF39D4C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8C8E3-B883-CC42-9D6F-4DC48DE1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3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C0AEC7-2A43-3D41-9855-731F0D9C2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CB03E-8156-F741-AC95-11801169A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28F24-1CE7-FD44-8E5C-90E9AD480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3E38A-F61E-D240-A21A-E9985871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6AEB2-EFA6-0D45-B45A-4C9E2A50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E8ED2-D31D-3647-B588-A117B1CC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4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C48A-2983-A440-ABE1-E05E83C2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961B6-2993-9F44-B45C-F67BD6A61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2560-DE65-2F4D-9DE2-80350A5E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F2E6-23BD-9948-BA9C-D14AC149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CE11A-451B-734E-B8C0-73FF6AC90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1796-9CEF-1247-A9E9-A51E1084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441E4-925E-7D45-921C-9E59D9DD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5B7F1-64AB-A74E-93B9-0D65A81E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5C8BB-1F3F-D546-A4CA-F9B58479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C4B7A-CAA5-C145-A8D9-CF6D1F86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2BAC-4411-9348-A91A-375408AD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98E7B-02DC-8547-AA95-D1C167618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99846-F5F1-9B4C-8539-524A8BB6A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A487F-EA79-BC47-BE90-75A40B2E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DEE39-E6F7-1047-85D9-E3F2FD19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9EFAB-5865-3648-AECA-23810E8E7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4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ED7AE-4886-8045-9726-6060D423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5EAA7-761F-184B-BE26-9EE103812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E14A6-D63C-444E-998A-CF0E00B8B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EBB1C7-5BAE-BA4F-8877-0C2D0EB23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0D3E44-386B-D645-B53B-5B54FE305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05AC7-4A9C-E34D-B65F-617CE588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533B7-FC83-514A-BE25-97034405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3D29A-CA5E-F04D-B351-FF63E7BC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C37B-4095-CE4A-BA7F-53447984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440D0-00D9-8044-9402-3814D811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D2C79-15E6-E24B-8373-D2420561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EF4D7-2076-E34F-928D-C2773371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4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1F0ED0-3FC2-214A-869E-1D0163F2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594F8-7ED1-4940-8BDC-10E1D11D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84F4C-EB1A-A74D-A7D4-EF2BCD49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A2427D-7A26-7643-AB48-E2A0F8C4FC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2C4A1E-DEF2-E645-806F-5B8A07E7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61B65-E609-FB40-ABFD-F5C74800F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68489-6E8A-5241-8A53-ECC5D3724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EAA6-E6F9-5A48-AFC3-70CEB9EBDAE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EF27B-5B68-FA4D-B5F7-F713C0B19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64D2C-9A16-3D43-9CEC-CC74DDE01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DE9B-78D3-374A-8B31-72185E9816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FCA4F7-9C30-F542-91F4-D3A7E8FA67F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2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48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28AA-D37D-BA4E-B552-9D45DDA1C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81F10-2E33-1543-AFE0-9E668216B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7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>The Lutheran Church-Missouri Synod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Chrissy Thomas</dc:creator>
  <cp:lastModifiedBy>Microsoft Office User</cp:lastModifiedBy>
  <cp:revision>22</cp:revision>
  <dcterms:created xsi:type="dcterms:W3CDTF">2015-07-10T20:33:27Z</dcterms:created>
  <dcterms:modified xsi:type="dcterms:W3CDTF">2019-04-24T20:16:15Z</dcterms:modified>
</cp:coreProperties>
</file>